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3"/>
  </p:notesMasterIdLst>
  <p:sldIdLst>
    <p:sldId id="257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30"/>
    <p:restoredTop sz="94694"/>
  </p:normalViewPr>
  <p:slideViewPr>
    <p:cSldViewPr snapToGrid="0" snapToObjects="1">
      <p:cViewPr varScale="1">
        <p:scale>
          <a:sx n="58" d="100"/>
          <a:sy n="58" d="100"/>
        </p:scale>
        <p:origin x="283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4" d="100"/>
          <a:sy n="144" d="100"/>
        </p:scale>
        <p:origin x="412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79D03-08E5-E14A-BFC8-53956B0EC0F7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87572-0FFD-964F-B673-C200F6E3EA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5587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3871" y="3804557"/>
            <a:ext cx="7576458" cy="3933611"/>
          </a:xfrm>
        </p:spPr>
        <p:txBody>
          <a:bodyPr anchor="b">
            <a:normAutofit/>
          </a:bodyPr>
          <a:lstStyle>
            <a:lvl1pPr algn="ctr">
              <a:defRPr sz="6600">
                <a:latin typeface="Corbel" panose="020B050302020402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3871" y="7941160"/>
            <a:ext cx="7576458" cy="365034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latin typeface="Corbel" panose="020B0503020204020204" pitchFamily="34" charset="0"/>
              </a:defRPr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15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2170" y="3408061"/>
            <a:ext cx="7527472" cy="1676973"/>
          </a:xfrm>
        </p:spPr>
        <p:txBody>
          <a:bodyPr>
            <a:normAutofit/>
          </a:bodyPr>
          <a:lstStyle>
            <a:lvl1pPr>
              <a:defRPr sz="4800">
                <a:latin typeface="Corbel" panose="020B050302020402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2170" y="5250427"/>
            <a:ext cx="7527472" cy="8402366"/>
          </a:xfr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  <a:lvl2pPr>
              <a:defRPr>
                <a:latin typeface="Corbel" panose="020B0503020204020204" pitchFamily="34" charset="0"/>
              </a:defRPr>
            </a:lvl2pPr>
            <a:lvl3pPr>
              <a:defRPr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779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3" y="3809426"/>
            <a:ext cx="7592786" cy="2922375"/>
          </a:xfrm>
        </p:spPr>
        <p:txBody>
          <a:bodyPr>
            <a:normAutofit/>
          </a:bodyPr>
          <a:lstStyle>
            <a:lvl1pPr>
              <a:defRPr sz="4800">
                <a:latin typeface="Corbel" panose="020B050302020402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621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7293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25561" y="3040931"/>
            <a:ext cx="7270187" cy="2308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5561" y="5349054"/>
            <a:ext cx="7270187" cy="8054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81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4" r:id="rId3"/>
    <p:sldLayoutId id="2147483685" r:id="rId4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2A4E0C-075B-28EA-A185-0063DE348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7BAFA14-1510-EA61-A840-C4552C6BB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9099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0</Words>
  <Application>Microsoft Macintosh PowerPoint</Application>
  <PresentationFormat>Mukautettu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Jussila Laura</dc:creator>
  <cp:lastModifiedBy>Jussila Laura</cp:lastModifiedBy>
  <cp:revision>10</cp:revision>
  <dcterms:created xsi:type="dcterms:W3CDTF">2019-06-10T10:12:27Z</dcterms:created>
  <dcterms:modified xsi:type="dcterms:W3CDTF">2024-01-29T08:35:08Z</dcterms:modified>
</cp:coreProperties>
</file>